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3" r:id="rId3"/>
    <p:sldId id="258" r:id="rId4"/>
    <p:sldId id="259" r:id="rId5"/>
    <p:sldId id="260" r:id="rId6"/>
    <p:sldId id="262" r:id="rId7"/>
    <p:sldId id="261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МДОБУ «Детский сад №14»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Москвитина И.Г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060848"/>
            <a:ext cx="8458200" cy="1224136"/>
          </a:xfrm>
        </p:spPr>
        <p:txBody>
          <a:bodyPr>
            <a:noAutofit/>
          </a:bodyPr>
          <a:lstStyle/>
          <a:p>
            <a:pPr algn="ctr"/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Сотрудничество детского сада и семьи от традиций к инновациям»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3027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приоритетные задачи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педагогической культуры родителей, активизация и обогащение их педагогических знаний 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умений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и обобщение лучшего опыта семейного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Приобщение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к участию в жизни детского сада через поиск и внедрение наиболее эффективных форм работы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18950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взаимодействия с родителями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Традиционные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родительские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собрания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лекции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Нетрадиционные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Информационно-аналитические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социологических опросов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Анкеты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Переписка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электронной почте </a:t>
            </a:r>
          </a:p>
          <a:p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Семинары-практикумы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Устные педагогические журналы ⁻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Исследовательская, проектная деятельность </a:t>
            </a:r>
          </a:p>
          <a:p>
            <a:r>
              <a:rPr lang="ru-RU" sz="29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Досуговые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праздники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Концерты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субботники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4295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«Субботник»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9777917"/>
              </p:ext>
            </p:extLst>
          </p:nvPr>
        </p:nvGraphicFramePr>
        <p:xfrm>
          <a:off x="251520" y="1628800"/>
          <a:ext cx="4176464" cy="4639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Acrobat Document" r:id="rId3" imgW="7543546" imgH="5829216" progId="AcroExch.Document.DC">
                  <p:embed/>
                </p:oleObj>
              </mc:Choice>
              <mc:Fallback>
                <p:oleObj name="Acrobat Document" r:id="rId3" imgW="7543546" imgH="5829216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520" y="1628800"/>
                        <a:ext cx="4176464" cy="46391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1637641"/>
              </p:ext>
            </p:extLst>
          </p:nvPr>
        </p:nvGraphicFramePr>
        <p:xfrm>
          <a:off x="4788023" y="1628800"/>
          <a:ext cx="4176465" cy="47525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Acrobat Document" r:id="rId5" imgW="7543546" imgH="5829216" progId="AcroExch.Document.DC">
                  <p:embed/>
                </p:oleObj>
              </mc:Choice>
              <mc:Fallback>
                <p:oleObj name="Acrobat Document" r:id="rId5" imgW="7543546" imgH="5829216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88023" y="1628800"/>
                        <a:ext cx="4176465" cy="47525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97583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«Совместный концерт»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484784"/>
            <a:ext cx="4191000" cy="464931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484784"/>
            <a:ext cx="4343400" cy="4649316"/>
          </a:xfrm>
        </p:spPr>
      </p:pic>
    </p:spTree>
    <p:extLst>
      <p:ext uri="{BB962C8B-B14F-4D97-AF65-F5344CB8AC3E}">
        <p14:creationId xmlns:p14="http://schemas.microsoft.com/office/powerpoint/2010/main" val="9503744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6136817"/>
              </p:ext>
            </p:extLst>
          </p:nvPr>
        </p:nvGraphicFramePr>
        <p:xfrm>
          <a:off x="323528" y="1628799"/>
          <a:ext cx="4032448" cy="4822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Acrobat Document" r:id="rId3" imgW="7543546" imgH="5829216" progId="AcroExch.Document.DC">
                  <p:embed/>
                </p:oleObj>
              </mc:Choice>
              <mc:Fallback>
                <p:oleObj name="Acrobat Document" r:id="rId3" imgW="7543546" imgH="5829216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3528" y="1628799"/>
                        <a:ext cx="4032448" cy="48227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9018184"/>
              </p:ext>
            </p:extLst>
          </p:nvPr>
        </p:nvGraphicFramePr>
        <p:xfrm>
          <a:off x="4644009" y="1556792"/>
          <a:ext cx="4032448" cy="48245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Acrobat Document" r:id="rId5" imgW="7543546" imgH="5829216" progId="AcroExch.Document.DC">
                  <p:embed/>
                </p:oleObj>
              </mc:Choice>
              <mc:Fallback>
                <p:oleObj name="Acrobat Document" r:id="rId5" imgW="7543546" imgH="5829216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44009" y="1556792"/>
                        <a:ext cx="4032448" cy="48245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1578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Семейный праздник «Мой папа Защитник»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40" y="1748346"/>
            <a:ext cx="4253038" cy="4975092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428" y="1748346"/>
            <a:ext cx="4186696" cy="4983128"/>
          </a:xfrm>
        </p:spPr>
      </p:pic>
    </p:spTree>
    <p:extLst>
      <p:ext uri="{BB962C8B-B14F-4D97-AF65-F5344CB8AC3E}">
        <p14:creationId xmlns:p14="http://schemas.microsoft.com/office/powerpoint/2010/main" val="268471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5276056"/>
          </a:xfrm>
        </p:spPr>
        <p:txBody>
          <a:bodyPr/>
          <a:lstStyle/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жалейте время для детей, </a:t>
            </a:r>
            <a:b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Разглядите взрослых в них людей, перестаньте ссорится и злиться, Попытайтесь с </a:t>
            </a:r>
            <a:r>
              <a:rPr lang="ru-RU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ними </a:t>
            </a:r>
            <a:r>
              <a:rPr lang="ru-RU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подружиться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02936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47</TotalTime>
  <Words>114</Words>
  <Application>Microsoft Office PowerPoint</Application>
  <PresentationFormat>Экран (4:3)</PresentationFormat>
  <Paragraphs>30</Paragraphs>
  <Slides>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Трек</vt:lpstr>
      <vt:lpstr>Acrobat Document</vt:lpstr>
      <vt:lpstr>МДОБУ «Детский сад №14» воспитатель Москвитина И.Г</vt:lpstr>
      <vt:lpstr>приоритетные задачи </vt:lpstr>
      <vt:lpstr>Формы взаимодействия с родителями</vt:lpstr>
      <vt:lpstr>«Субботник»</vt:lpstr>
      <vt:lpstr>«Совместный концерт»</vt:lpstr>
      <vt:lpstr>Презентация PowerPoint</vt:lpstr>
      <vt:lpstr>Семейный праздник «Мой папа Защитник»</vt:lpstr>
      <vt:lpstr>Не жалейте время для детей,  Разглядите взрослых в них людей, перестаньте ссорится и злиться, Попытайтесь с ними подружиться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МДОБУ «Детский сад №14» воспитатель Москвитина И.Г</dc:title>
  <dc:creator>1</dc:creator>
  <cp:lastModifiedBy>Пользователь</cp:lastModifiedBy>
  <cp:revision>11</cp:revision>
  <dcterms:created xsi:type="dcterms:W3CDTF">2022-11-18T04:19:58Z</dcterms:created>
  <dcterms:modified xsi:type="dcterms:W3CDTF">2022-11-30T07:28:30Z</dcterms:modified>
</cp:coreProperties>
</file>